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582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740218"/>
            <a:ext cx="74776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Sistema de Biblioteca</a:t>
            </a:r>
            <a:endParaRPr lang="en-US" sz="6036" dirty="0"/>
          </a:p>
        </p:txBody>
      </p:sp>
      <p:sp>
        <p:nvSpPr>
          <p:cNvPr id="6" name="Text 2"/>
          <p:cNvSpPr/>
          <p:nvPr/>
        </p:nvSpPr>
        <p:spPr>
          <a:xfrm>
            <a:off x="6319599" y="3989903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Este é um projeto de Estruturas de Dados e Análise de Algoritmos, com o objetivo de desenvolver um sistema completo de gerenciamento de biblioteca. O sistema visa melhorar a organização e a eficiência das operações da biblioteca, facilitando a gestão de livros e empréstimos.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319599" y="5572839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Bruno Rodrigues Reis RA:8222243147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319599" y="6156008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938814"/>
            <a:ext cx="760607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Tecnologias e Metodologia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1886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Tecnologias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3757970"/>
            <a:ext cx="31563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sistema foi desenvolvido utilizando Java e PostgreSQL proporcionando uma interface gráfica intuitiva e uma base de dados robusta.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1886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Metodologia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3757970"/>
            <a:ext cx="315634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Adotei o desenvolvimento incremental, com testes contínuos, para garantir a qualidade do produto final. A estrutura do projeto foi dividida em models e services.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188613"/>
            <a:ext cx="285261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Estruturas de Dados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3757970"/>
            <a:ext cx="315634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As principais estruturas de dados utilizadas foram listas e árvores de busca, que ofereceram eficiência nas operações de adição, listagem, empréstimos e devoluções.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91910"/>
            <a:ext cx="79543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Funcionalidades do Sistema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01910" y="2019538"/>
            <a:ext cx="44410" cy="5218152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49715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226945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749701" y="2352794"/>
            <a:ext cx="14870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224170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 err="1" smtClean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Adição</a:t>
            </a:r>
            <a:r>
              <a:rPr lang="en-US" sz="2187" dirty="0" smtClean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de </a:t>
            </a:r>
            <a:r>
              <a:rPr lang="en-US" sz="2187" dirty="0" err="1" smtClean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usuários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2722126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Os</a:t>
            </a: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50" dirty="0" err="1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usuários</a:t>
            </a:r>
            <a:r>
              <a:rPr lang="en-US" sz="1750" dirty="0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podem ser adicionados ao sistema, com informações </a:t>
            </a:r>
            <a:r>
              <a:rPr lang="en-US" sz="1750" dirty="0" err="1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como</a:t>
            </a: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</a:t>
            </a:r>
            <a:r>
              <a:rPr lang="en-US" sz="1750" dirty="0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e-mail, para </a:t>
            </a:r>
            <a:r>
              <a:rPr lang="en-US" sz="1750" dirty="0" err="1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facilitar</a:t>
            </a:r>
            <a:r>
              <a:rPr lang="en-US" sz="1750" dirty="0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o </a:t>
            </a:r>
            <a:r>
              <a:rPr lang="en-US" sz="1750" dirty="0" err="1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controle</a:t>
            </a:r>
            <a:r>
              <a:rPr lang="en-US" sz="1750" dirty="0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de </a:t>
            </a:r>
            <a:r>
              <a:rPr lang="en-US" sz="1750" dirty="0" err="1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empréstimos</a:t>
            </a:r>
            <a:r>
              <a:rPr lang="en-US" sz="1750" dirty="0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e </a:t>
            </a:r>
            <a:r>
              <a:rPr lang="en-US" sz="1750" dirty="0" err="1" smtClean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devoluções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310598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408289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4721364" y="4166235"/>
            <a:ext cx="20538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40551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Listagem de Livros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535567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sistema permite a listagem de todos os livros cadastrados, com opções de filtro e ordenação.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6124039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DD3BA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89633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4721364" y="5979676"/>
            <a:ext cx="20538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868591"/>
            <a:ext cx="386393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Empréstimos e Devoluções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349008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Os usuários podem realizar empréstimos e devoluções de livros, com um histórico completo dessas operações.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584722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Tratamento de Erros e Banco de Dados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528893"/>
            <a:ext cx="295989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Tratamento de Erros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098250"/>
            <a:ext cx="31563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sistema implementa um tratamento de exceções, informando ao usuário mensagens claras e amigáveis em caso de erros.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52889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Banco de Dados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098250"/>
            <a:ext cx="3156347" cy="23327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PostgreSQL foi escolhido como o sistema de gerenciamento de banco de dados, com uma estrutura otimizada para as necessidades do sistema de biblioteca.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528893"/>
            <a:ext cx="315634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Integração com a Aplicação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445437"/>
            <a:ext cx="3156347" cy="19995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aplicação Java se integra perfeitamente com o banco de dados, realizando operações como inserção, consulta, atualização e exclusão de dados.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481376"/>
            <a:ext cx="787765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Demonstração da Aplicação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620089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93466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Visão Geral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415082"/>
            <a:ext cx="3295888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Aplicação fácil de utilizar, futuramente podendo trazer uma interface gráfica para facilitar a utilização do usuário.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620089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93478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Listagem de Livros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415201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Os livros cadastrados no sistema podem ser facilmente listados, com opções de filtro e ordenação.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2620089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934783"/>
            <a:ext cx="318920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Empréstimo de Livros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415201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processo de empréstimo de livros é simples e intuitivo, com formulários claros e instruções objetivas.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180743"/>
            <a:ext cx="692955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Resultados e Conclusões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256936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13610" y="2652713"/>
            <a:ext cx="14870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2569369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Resultados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3049786"/>
            <a:ext cx="2647950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sistema de biblioteca desenvolvido é funcional e atende às necessidades propostas.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630228" y="256936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777508" y="2652713"/>
            <a:ext cx="20538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6352342" y="2569369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Conclusões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6352342" y="3049786"/>
            <a:ext cx="2647950" cy="39990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aplicação de boas práticas como, facilitar a manutenção e colaboração, aumentar a eficiência e reduzir erros, promover um código limpo e bem documentado e a utilização de estruturas de dados eficientes foram fundamentais para o sucesso do projeto.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256936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369743" y="2652713"/>
            <a:ext cx="20538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24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9944576" y="2569369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Futuras Melhorias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9944576" y="3049786"/>
            <a:ext cx="2647950" cy="39990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Algumas melhorias futuras incluem a implementação de pesquisa avançada, notificações de empréstimos e devoluções, e otimizações de desempenho além de uma interface gráfica para facilitação da utilização pelo usuário.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2297787"/>
            <a:ext cx="598312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Considerações Finais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3325416"/>
            <a:ext cx="4542115" cy="2606278"/>
          </a:xfrm>
          <a:prstGeom prst="roundRect">
            <a:avLst>
              <a:gd name="adj" fmla="val 3836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3555206"/>
            <a:ext cx="387774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Aprendizado Enriquecedor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4035623"/>
            <a:ext cx="4082534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 desenvolvimento deste projeto de sistema de biblioteca proporcionou um aprendizado enriquecedor em Estruturas de Dados e Análise de Algoritmos.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3325416"/>
            <a:ext cx="4542115" cy="2606278"/>
          </a:xfrm>
          <a:prstGeom prst="roundRect">
            <a:avLst>
              <a:gd name="adj" fmla="val 3836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35552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Aplicação Prática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4035623"/>
            <a:ext cx="4082534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 oportunidade de criar uma solução real e funcional para a gestão de uma biblioteca foi fundamental para consolidar os conhecimentos adquiridos.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517</Words>
  <Application>Microsoft Office PowerPoint</Application>
  <PresentationFormat>Personalizar</PresentationFormat>
  <Paragraphs>56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DM Sans</vt:lpstr>
      <vt:lpstr>Libre Baskerville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Bruno Rodrigues Reis - 8222243147</cp:lastModifiedBy>
  <cp:revision>3</cp:revision>
  <dcterms:created xsi:type="dcterms:W3CDTF">2024-06-18T20:04:43Z</dcterms:created>
  <dcterms:modified xsi:type="dcterms:W3CDTF">2024-06-18T22:00:56Z</dcterms:modified>
</cp:coreProperties>
</file>